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handoutMasterIdLst>
    <p:handoutMasterId r:id="rId13"/>
  </p:handoutMasterIdLst>
  <p:sldIdLst>
    <p:sldId id="256" r:id="rId2"/>
    <p:sldId id="291" r:id="rId3"/>
    <p:sldId id="328" r:id="rId4"/>
    <p:sldId id="332" r:id="rId5"/>
    <p:sldId id="329" r:id="rId6"/>
    <p:sldId id="330" r:id="rId7"/>
    <p:sldId id="289" r:id="rId8"/>
    <p:sldId id="331" r:id="rId9"/>
    <p:sldId id="333" r:id="rId10"/>
    <p:sldId id="334" r:id="rId11"/>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p:scale>
          <a:sx n="100" d="100"/>
          <a:sy n="100" d="100"/>
        </p:scale>
        <p:origin x="-1860" y="-234"/>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showGuides="1">
      <p:cViewPr varScale="1">
        <p:scale>
          <a:sx n="85" d="100"/>
          <a:sy n="85" d="100"/>
        </p:scale>
        <p:origin x="-3786"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mtClean="0"/>
              <a:t>FABxLive Online Int. Conf., July 27-31, 2020</a:t>
            </a:r>
            <a:endParaRPr lang="nl-NL"/>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F0F648F-30E1-4EB4-9027-BDC5A0418F75}" type="datetimeFigureOut">
              <a:rPr lang="nl-NL" smtClean="0"/>
              <a:t>29-7-2020</a:t>
            </a:fld>
            <a:endParaRPr lang="nl-NL"/>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nl-NL" smtClean="0"/>
              <a:t>https://bit.ly/fabxlive-sdgs</a:t>
            </a:r>
            <a:endParaRPr lang="nl-NL"/>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BDE3095-1A77-444B-82A3-E18840DE4DF1}" type="slidenum">
              <a:rPr lang="nl-NL" smtClean="0"/>
              <a:t>‹#›</a:t>
            </a:fld>
            <a:endParaRPr lang="nl-NL"/>
          </a:p>
        </p:txBody>
      </p:sp>
    </p:spTree>
    <p:extLst>
      <p:ext uri="{BB962C8B-B14F-4D97-AF65-F5344CB8AC3E}">
        <p14:creationId xmlns:p14="http://schemas.microsoft.com/office/powerpoint/2010/main" val="3965986908"/>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mtClean="0"/>
              <a:t>FABxLive Online Int. Conf., July 27-31, 2020</a:t>
            </a:r>
            <a:endParaRPr lang="nl-NL"/>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075F75-D722-46E2-8ABD-A93CD85EBF01}" type="datetimeFigureOut">
              <a:rPr lang="nl-NL" smtClean="0"/>
              <a:t>29-7-2020</a:t>
            </a:fld>
            <a:endParaRPr lang="nl-NL"/>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nl-NL" smtClean="0"/>
              <a:t>https://bit.ly/fabxlive-sdgs</a:t>
            </a:r>
            <a:endParaRPr lang="nl-NL"/>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57F09F0-CDBA-4EED-93FD-5E0F141B5C9C}" type="slidenum">
              <a:rPr lang="nl-NL" smtClean="0"/>
              <a:t>‹#›</a:t>
            </a:fld>
            <a:endParaRPr lang="nl-NL"/>
          </a:p>
        </p:txBody>
      </p:sp>
    </p:spTree>
    <p:extLst>
      <p:ext uri="{BB962C8B-B14F-4D97-AF65-F5344CB8AC3E}">
        <p14:creationId xmlns:p14="http://schemas.microsoft.com/office/powerpoint/2010/main" val="559708367"/>
      </p:ext>
    </p:extLst>
  </p:cSld>
  <p:clrMap bg1="lt1" tx1="dk1" bg2="lt2" tx2="dk2" accent1="accent1" accent2="accent2" accent3="accent3" accent4="accent4" accent5="accent5" accent6="accent6" hlink="hlink" folHlink="folHlink"/>
  <p:hf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nl-NL"/>
          </a:p>
        </p:txBody>
      </p:sp>
      <p:sp>
        <p:nvSpPr>
          <p:cNvPr id="4" name="Slide Number Placeholder 3"/>
          <p:cNvSpPr>
            <a:spLocks noGrp="1"/>
          </p:cNvSpPr>
          <p:nvPr>
            <p:ph type="sldNum" sz="quarter" idx="10"/>
          </p:nvPr>
        </p:nvSpPr>
        <p:spPr/>
        <p:txBody>
          <a:bodyPr/>
          <a:lstStyle/>
          <a:p>
            <a:fld id="{E57F09F0-CDBA-4EED-93FD-5E0F141B5C9C}" type="slidenum">
              <a:rPr lang="nl-NL" smtClean="0"/>
              <a:t>1</a:t>
            </a:fld>
            <a:endParaRPr lang="nl-NL"/>
          </a:p>
        </p:txBody>
      </p:sp>
      <p:sp>
        <p:nvSpPr>
          <p:cNvPr id="5" name="Footer Placeholder 4"/>
          <p:cNvSpPr>
            <a:spLocks noGrp="1"/>
          </p:cNvSpPr>
          <p:nvPr>
            <p:ph type="ftr" sz="quarter" idx="11"/>
          </p:nvPr>
        </p:nvSpPr>
        <p:spPr/>
        <p:txBody>
          <a:bodyPr/>
          <a:lstStyle/>
          <a:p>
            <a:r>
              <a:rPr lang="nl-NL" smtClean="0"/>
              <a:t>https://bit.ly/fabxlive-sdgs</a:t>
            </a:r>
            <a:endParaRPr lang="nl-NL"/>
          </a:p>
        </p:txBody>
      </p:sp>
      <p:sp>
        <p:nvSpPr>
          <p:cNvPr id="6" name="Header Placeholder 5"/>
          <p:cNvSpPr>
            <a:spLocks noGrp="1"/>
          </p:cNvSpPr>
          <p:nvPr>
            <p:ph type="hdr" sz="quarter" idx="12"/>
          </p:nvPr>
        </p:nvSpPr>
        <p:spPr/>
        <p:txBody>
          <a:bodyPr/>
          <a:lstStyle/>
          <a:p>
            <a:r>
              <a:rPr lang="en-US" smtClean="0"/>
              <a:t>FABxLive Online Int. Conf., July 27-31, 2020</a:t>
            </a:r>
            <a:endParaRPr lang="nl-NL"/>
          </a:p>
        </p:txBody>
      </p:sp>
    </p:spTree>
    <p:extLst>
      <p:ext uri="{BB962C8B-B14F-4D97-AF65-F5344CB8AC3E}">
        <p14:creationId xmlns:p14="http://schemas.microsoft.com/office/powerpoint/2010/main" val="21060737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smtClean="0"/>
              <a:t>Click to edit Master title style</a:t>
            </a:r>
            <a:endParaRPr lang="nl-NL"/>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nl-NL"/>
          </a:p>
        </p:txBody>
      </p:sp>
      <p:sp>
        <p:nvSpPr>
          <p:cNvPr id="4" name="Date Placeholder 3"/>
          <p:cNvSpPr>
            <a:spLocks noGrp="1"/>
          </p:cNvSpPr>
          <p:nvPr>
            <p:ph type="dt" sz="half" idx="10"/>
          </p:nvPr>
        </p:nvSpPr>
        <p:spPr>
          <a:xfrm>
            <a:off x="457200" y="6356351"/>
            <a:ext cx="2818656" cy="365125"/>
          </a:xfrm>
        </p:spPr>
        <p:txBody>
          <a:bodyPr/>
          <a:lstStyle>
            <a:lvl1pPr>
              <a:defRPr sz="900"/>
            </a:lvl1pPr>
          </a:lstStyle>
          <a:p>
            <a:r>
              <a:rPr lang="nl-NL" smtClean="0"/>
              <a:t>FABxLive Online Int. Conf., July 27-31, 2020</a:t>
            </a:r>
            <a:endParaRPr lang="nl-NL" dirty="0"/>
          </a:p>
        </p:txBody>
      </p:sp>
      <p:sp>
        <p:nvSpPr>
          <p:cNvPr id="5" name="Footer Placeholder 4"/>
          <p:cNvSpPr>
            <a:spLocks noGrp="1"/>
          </p:cNvSpPr>
          <p:nvPr>
            <p:ph type="ftr" sz="quarter" idx="11"/>
          </p:nvPr>
        </p:nvSpPr>
        <p:spPr/>
        <p:txBody>
          <a:bodyPr/>
          <a:lstStyle/>
          <a:p>
            <a:r>
              <a:rPr lang="nl-NL" smtClean="0"/>
              <a:t>https://bit.ly/fabxlive</a:t>
            </a:r>
            <a:endParaRPr lang="nl-NL" dirty="0"/>
          </a:p>
        </p:txBody>
      </p:sp>
      <p:sp>
        <p:nvSpPr>
          <p:cNvPr id="6" name="Slide Number Placeholder 5"/>
          <p:cNvSpPr>
            <a:spLocks noGrp="1"/>
          </p:cNvSpPr>
          <p:nvPr>
            <p:ph type="sldNum" sz="quarter" idx="12"/>
          </p:nvPr>
        </p:nvSpPr>
        <p:spPr/>
        <p:txBody>
          <a:bodyPr/>
          <a:lstStyle/>
          <a:p>
            <a:fld id="{8B80387A-EE78-4F64-9779-B4352D1D2F72}" type="slidenum">
              <a:rPr lang="nl-NL" smtClean="0"/>
              <a:t>‹#›</a:t>
            </a:fld>
            <a:endParaRPr lang="nl-NL"/>
          </a:p>
        </p:txBody>
      </p:sp>
    </p:spTree>
    <p:extLst>
      <p:ext uri="{BB962C8B-B14F-4D97-AF65-F5344CB8AC3E}">
        <p14:creationId xmlns:p14="http://schemas.microsoft.com/office/powerpoint/2010/main" val="3898266545"/>
      </p:ext>
    </p:extLst>
  </p:cSld>
  <p:clrMapOvr>
    <a:masterClrMapping/>
  </p:clrMapOvr>
  <mc:AlternateContent xmlns:mc="http://schemas.openxmlformats.org/markup-compatibility/2006" xmlns:p14="http://schemas.microsoft.com/office/powerpoint/2010/main">
    <mc:Choice Requires="p14">
      <p:transition p14:dur="0" advTm="18000"/>
    </mc:Choice>
    <mc:Fallback xmlns="">
      <p:transition advTm="1800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NL"/>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4" name="Date Placeholder 3"/>
          <p:cNvSpPr>
            <a:spLocks noGrp="1"/>
          </p:cNvSpPr>
          <p:nvPr>
            <p:ph type="dt" sz="half" idx="10"/>
          </p:nvPr>
        </p:nvSpPr>
        <p:spPr/>
        <p:txBody>
          <a:bodyPr/>
          <a:lstStyle/>
          <a:p>
            <a:r>
              <a:rPr lang="nl-NL" smtClean="0"/>
              <a:t>FABxLive Online Int. Conf., July 27-31, 2020</a:t>
            </a:r>
            <a:endParaRPr lang="nl-NL"/>
          </a:p>
        </p:txBody>
      </p:sp>
      <p:sp>
        <p:nvSpPr>
          <p:cNvPr id="5" name="Footer Placeholder 4"/>
          <p:cNvSpPr>
            <a:spLocks noGrp="1"/>
          </p:cNvSpPr>
          <p:nvPr>
            <p:ph type="ftr" sz="quarter" idx="11"/>
          </p:nvPr>
        </p:nvSpPr>
        <p:spPr/>
        <p:txBody>
          <a:bodyPr/>
          <a:lstStyle/>
          <a:p>
            <a:r>
              <a:rPr lang="nl-NL" smtClean="0"/>
              <a:t>https://bit.ly/fabxlive</a:t>
            </a:r>
            <a:endParaRPr lang="nl-NL"/>
          </a:p>
        </p:txBody>
      </p:sp>
      <p:sp>
        <p:nvSpPr>
          <p:cNvPr id="6" name="Slide Number Placeholder 5"/>
          <p:cNvSpPr>
            <a:spLocks noGrp="1"/>
          </p:cNvSpPr>
          <p:nvPr>
            <p:ph type="sldNum" sz="quarter" idx="12"/>
          </p:nvPr>
        </p:nvSpPr>
        <p:spPr/>
        <p:txBody>
          <a:bodyPr/>
          <a:lstStyle/>
          <a:p>
            <a:fld id="{8B80387A-EE78-4F64-9779-B4352D1D2F72}" type="slidenum">
              <a:rPr lang="nl-NL" smtClean="0"/>
              <a:t>‹#›</a:t>
            </a:fld>
            <a:endParaRPr lang="nl-NL"/>
          </a:p>
        </p:txBody>
      </p:sp>
    </p:spTree>
    <p:extLst>
      <p:ext uri="{BB962C8B-B14F-4D97-AF65-F5344CB8AC3E}">
        <p14:creationId xmlns:p14="http://schemas.microsoft.com/office/powerpoint/2010/main" val="2206281863"/>
      </p:ext>
    </p:extLst>
  </p:cSld>
  <p:clrMapOvr>
    <a:masterClrMapping/>
  </p:clrMapOvr>
  <mc:AlternateContent xmlns:mc="http://schemas.openxmlformats.org/markup-compatibility/2006" xmlns:p14="http://schemas.microsoft.com/office/powerpoint/2010/main">
    <mc:Choice Requires="p14">
      <p:transition p14:dur="0" advTm="18000"/>
    </mc:Choice>
    <mc:Fallback xmlns="">
      <p:transition advTm="1800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smtClean="0"/>
              <a:t>Click to edit Master title style</a:t>
            </a:r>
            <a:endParaRPr lang="nl-NL"/>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4" name="Date Placeholder 3"/>
          <p:cNvSpPr>
            <a:spLocks noGrp="1"/>
          </p:cNvSpPr>
          <p:nvPr>
            <p:ph type="dt" sz="half" idx="10"/>
          </p:nvPr>
        </p:nvSpPr>
        <p:spPr/>
        <p:txBody>
          <a:bodyPr/>
          <a:lstStyle/>
          <a:p>
            <a:r>
              <a:rPr lang="nl-NL" smtClean="0"/>
              <a:t>FABxLive Online Int. Conf., July 27-31, 2020</a:t>
            </a:r>
            <a:endParaRPr lang="nl-NL"/>
          </a:p>
        </p:txBody>
      </p:sp>
      <p:sp>
        <p:nvSpPr>
          <p:cNvPr id="5" name="Footer Placeholder 4"/>
          <p:cNvSpPr>
            <a:spLocks noGrp="1"/>
          </p:cNvSpPr>
          <p:nvPr>
            <p:ph type="ftr" sz="quarter" idx="11"/>
          </p:nvPr>
        </p:nvSpPr>
        <p:spPr/>
        <p:txBody>
          <a:bodyPr/>
          <a:lstStyle/>
          <a:p>
            <a:r>
              <a:rPr lang="nl-NL" smtClean="0"/>
              <a:t>https://bit.ly/fabxlive</a:t>
            </a:r>
            <a:endParaRPr lang="nl-NL"/>
          </a:p>
        </p:txBody>
      </p:sp>
      <p:sp>
        <p:nvSpPr>
          <p:cNvPr id="6" name="Slide Number Placeholder 5"/>
          <p:cNvSpPr>
            <a:spLocks noGrp="1"/>
          </p:cNvSpPr>
          <p:nvPr>
            <p:ph type="sldNum" sz="quarter" idx="12"/>
          </p:nvPr>
        </p:nvSpPr>
        <p:spPr/>
        <p:txBody>
          <a:bodyPr/>
          <a:lstStyle/>
          <a:p>
            <a:fld id="{8B80387A-EE78-4F64-9779-B4352D1D2F72}" type="slidenum">
              <a:rPr lang="nl-NL" smtClean="0"/>
              <a:t>‹#›</a:t>
            </a:fld>
            <a:endParaRPr lang="nl-NL"/>
          </a:p>
        </p:txBody>
      </p:sp>
    </p:spTree>
    <p:extLst>
      <p:ext uri="{BB962C8B-B14F-4D97-AF65-F5344CB8AC3E}">
        <p14:creationId xmlns:p14="http://schemas.microsoft.com/office/powerpoint/2010/main" val="3599865977"/>
      </p:ext>
    </p:extLst>
  </p:cSld>
  <p:clrMapOvr>
    <a:masterClrMapping/>
  </p:clrMapOvr>
  <mc:AlternateContent xmlns:mc="http://schemas.openxmlformats.org/markup-compatibility/2006" xmlns:p14="http://schemas.microsoft.com/office/powerpoint/2010/main">
    <mc:Choice Requires="p14">
      <p:transition p14:dur="0" advTm="18000"/>
    </mc:Choice>
    <mc:Fallback xmlns="">
      <p:transition advTm="1800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NL"/>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4" name="Date Placeholder 3"/>
          <p:cNvSpPr>
            <a:spLocks noGrp="1"/>
          </p:cNvSpPr>
          <p:nvPr>
            <p:ph type="dt" sz="half" idx="10"/>
          </p:nvPr>
        </p:nvSpPr>
        <p:spPr/>
        <p:txBody>
          <a:bodyPr/>
          <a:lstStyle/>
          <a:p>
            <a:r>
              <a:rPr lang="nl-NL" smtClean="0"/>
              <a:t>FABxLive Online Int. Conf., July 27-31, 2020</a:t>
            </a:r>
            <a:endParaRPr lang="nl-NL"/>
          </a:p>
        </p:txBody>
      </p:sp>
      <p:sp>
        <p:nvSpPr>
          <p:cNvPr id="5" name="Footer Placeholder 4"/>
          <p:cNvSpPr>
            <a:spLocks noGrp="1"/>
          </p:cNvSpPr>
          <p:nvPr>
            <p:ph type="ftr" sz="quarter" idx="11"/>
          </p:nvPr>
        </p:nvSpPr>
        <p:spPr/>
        <p:txBody>
          <a:bodyPr/>
          <a:lstStyle/>
          <a:p>
            <a:r>
              <a:rPr lang="nl-NL" smtClean="0"/>
              <a:t>https://bit.ly/fabxlive</a:t>
            </a:r>
            <a:endParaRPr lang="nl-NL"/>
          </a:p>
        </p:txBody>
      </p:sp>
      <p:sp>
        <p:nvSpPr>
          <p:cNvPr id="6" name="Slide Number Placeholder 5"/>
          <p:cNvSpPr>
            <a:spLocks noGrp="1"/>
          </p:cNvSpPr>
          <p:nvPr>
            <p:ph type="sldNum" sz="quarter" idx="12"/>
          </p:nvPr>
        </p:nvSpPr>
        <p:spPr/>
        <p:txBody>
          <a:bodyPr/>
          <a:lstStyle/>
          <a:p>
            <a:fld id="{8B80387A-EE78-4F64-9779-B4352D1D2F72}" type="slidenum">
              <a:rPr lang="nl-NL" smtClean="0"/>
              <a:t>‹#›</a:t>
            </a:fld>
            <a:endParaRPr lang="nl-NL"/>
          </a:p>
        </p:txBody>
      </p:sp>
    </p:spTree>
    <p:extLst>
      <p:ext uri="{BB962C8B-B14F-4D97-AF65-F5344CB8AC3E}">
        <p14:creationId xmlns:p14="http://schemas.microsoft.com/office/powerpoint/2010/main" val="142897878"/>
      </p:ext>
    </p:extLst>
  </p:cSld>
  <p:clrMapOvr>
    <a:masterClrMapping/>
  </p:clrMapOvr>
  <mc:AlternateContent xmlns:mc="http://schemas.openxmlformats.org/markup-compatibility/2006" xmlns:p14="http://schemas.microsoft.com/office/powerpoint/2010/main">
    <mc:Choice Requires="p14">
      <p:transition p14:dur="0" advTm="18000"/>
    </mc:Choice>
    <mc:Fallback xmlns="">
      <p:transition advTm="1800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en-US" smtClean="0"/>
              <a:t>Click to edit Master title style</a:t>
            </a:r>
            <a:endParaRPr lang="nl-NL"/>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nl-NL" smtClean="0"/>
              <a:t>FABxLive Online Int. Conf., July 27-31, 2020</a:t>
            </a:r>
            <a:endParaRPr lang="nl-NL"/>
          </a:p>
        </p:txBody>
      </p:sp>
      <p:sp>
        <p:nvSpPr>
          <p:cNvPr id="5" name="Footer Placeholder 4"/>
          <p:cNvSpPr>
            <a:spLocks noGrp="1"/>
          </p:cNvSpPr>
          <p:nvPr>
            <p:ph type="ftr" sz="quarter" idx="11"/>
          </p:nvPr>
        </p:nvSpPr>
        <p:spPr/>
        <p:txBody>
          <a:bodyPr/>
          <a:lstStyle/>
          <a:p>
            <a:r>
              <a:rPr lang="nl-NL" smtClean="0"/>
              <a:t>https://bit.ly/fabxlive</a:t>
            </a:r>
            <a:endParaRPr lang="nl-NL"/>
          </a:p>
        </p:txBody>
      </p:sp>
      <p:sp>
        <p:nvSpPr>
          <p:cNvPr id="6" name="Slide Number Placeholder 5"/>
          <p:cNvSpPr>
            <a:spLocks noGrp="1"/>
          </p:cNvSpPr>
          <p:nvPr>
            <p:ph type="sldNum" sz="quarter" idx="12"/>
          </p:nvPr>
        </p:nvSpPr>
        <p:spPr/>
        <p:txBody>
          <a:bodyPr/>
          <a:lstStyle/>
          <a:p>
            <a:fld id="{8B80387A-EE78-4F64-9779-B4352D1D2F72}" type="slidenum">
              <a:rPr lang="nl-NL" smtClean="0"/>
              <a:t>‹#›</a:t>
            </a:fld>
            <a:endParaRPr lang="nl-NL"/>
          </a:p>
        </p:txBody>
      </p:sp>
    </p:spTree>
    <p:extLst>
      <p:ext uri="{BB962C8B-B14F-4D97-AF65-F5344CB8AC3E}">
        <p14:creationId xmlns:p14="http://schemas.microsoft.com/office/powerpoint/2010/main" val="1800448978"/>
      </p:ext>
    </p:extLst>
  </p:cSld>
  <p:clrMapOvr>
    <a:masterClrMapping/>
  </p:clrMapOvr>
  <mc:AlternateContent xmlns:mc="http://schemas.openxmlformats.org/markup-compatibility/2006" xmlns:p14="http://schemas.microsoft.com/office/powerpoint/2010/main">
    <mc:Choice Requires="p14">
      <p:transition p14:dur="0" advTm="18000"/>
    </mc:Choice>
    <mc:Fallback xmlns="">
      <p:transition advTm="1800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NL"/>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5" name="Date Placeholder 4"/>
          <p:cNvSpPr>
            <a:spLocks noGrp="1"/>
          </p:cNvSpPr>
          <p:nvPr>
            <p:ph type="dt" sz="half" idx="10"/>
          </p:nvPr>
        </p:nvSpPr>
        <p:spPr/>
        <p:txBody>
          <a:bodyPr/>
          <a:lstStyle/>
          <a:p>
            <a:r>
              <a:rPr lang="nl-NL" smtClean="0"/>
              <a:t>FABxLive Online Int. Conf., July 27-31, 2020</a:t>
            </a:r>
            <a:endParaRPr lang="nl-NL"/>
          </a:p>
        </p:txBody>
      </p:sp>
      <p:sp>
        <p:nvSpPr>
          <p:cNvPr id="6" name="Footer Placeholder 5"/>
          <p:cNvSpPr>
            <a:spLocks noGrp="1"/>
          </p:cNvSpPr>
          <p:nvPr>
            <p:ph type="ftr" sz="quarter" idx="11"/>
          </p:nvPr>
        </p:nvSpPr>
        <p:spPr/>
        <p:txBody>
          <a:bodyPr/>
          <a:lstStyle/>
          <a:p>
            <a:r>
              <a:rPr lang="nl-NL" smtClean="0"/>
              <a:t>https://bit.ly/fabxlive</a:t>
            </a:r>
            <a:endParaRPr lang="nl-NL"/>
          </a:p>
        </p:txBody>
      </p:sp>
      <p:sp>
        <p:nvSpPr>
          <p:cNvPr id="7" name="Slide Number Placeholder 6"/>
          <p:cNvSpPr>
            <a:spLocks noGrp="1"/>
          </p:cNvSpPr>
          <p:nvPr>
            <p:ph type="sldNum" sz="quarter" idx="12"/>
          </p:nvPr>
        </p:nvSpPr>
        <p:spPr/>
        <p:txBody>
          <a:bodyPr/>
          <a:lstStyle/>
          <a:p>
            <a:fld id="{8B80387A-EE78-4F64-9779-B4352D1D2F72}" type="slidenum">
              <a:rPr lang="nl-NL" smtClean="0"/>
              <a:t>‹#›</a:t>
            </a:fld>
            <a:endParaRPr lang="nl-NL"/>
          </a:p>
        </p:txBody>
      </p:sp>
    </p:spTree>
    <p:extLst>
      <p:ext uri="{BB962C8B-B14F-4D97-AF65-F5344CB8AC3E}">
        <p14:creationId xmlns:p14="http://schemas.microsoft.com/office/powerpoint/2010/main" val="1979947740"/>
      </p:ext>
    </p:extLst>
  </p:cSld>
  <p:clrMapOvr>
    <a:masterClrMapping/>
  </p:clrMapOvr>
  <mc:AlternateContent xmlns:mc="http://schemas.openxmlformats.org/markup-compatibility/2006" xmlns:p14="http://schemas.microsoft.com/office/powerpoint/2010/main">
    <mc:Choice Requires="p14">
      <p:transition p14:dur="0" advTm="18000"/>
    </mc:Choice>
    <mc:Fallback xmlns="">
      <p:transition advTm="1800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nl-NL"/>
          </a:p>
        </p:txBody>
      </p:sp>
      <p:sp>
        <p:nvSpPr>
          <p:cNvPr id="3" name="Text Placeholder 2"/>
          <p:cNvSpPr>
            <a:spLocks noGrp="1"/>
          </p:cNvSpPr>
          <p:nvPr>
            <p:ph type="body" idx="1"/>
          </p:nvPr>
        </p:nvSpPr>
        <p:spPr>
          <a:xfrm>
            <a:off x="457200" y="1535113"/>
            <a:ext cx="4040188"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5" name="Text Placeholder 4"/>
          <p:cNvSpPr>
            <a:spLocks noGrp="1"/>
          </p:cNvSpPr>
          <p:nvPr>
            <p:ph type="body" sz="quarter" idx="3"/>
          </p:nvPr>
        </p:nvSpPr>
        <p:spPr>
          <a:xfrm>
            <a:off x="4645027" y="1535113"/>
            <a:ext cx="4041775"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7" name="Date Placeholder 6"/>
          <p:cNvSpPr>
            <a:spLocks noGrp="1"/>
          </p:cNvSpPr>
          <p:nvPr>
            <p:ph type="dt" sz="half" idx="10"/>
          </p:nvPr>
        </p:nvSpPr>
        <p:spPr/>
        <p:txBody>
          <a:bodyPr/>
          <a:lstStyle/>
          <a:p>
            <a:r>
              <a:rPr lang="nl-NL" smtClean="0"/>
              <a:t>FABxLive Online Int. Conf., July 27-31, 2020</a:t>
            </a:r>
            <a:endParaRPr lang="nl-NL"/>
          </a:p>
        </p:txBody>
      </p:sp>
      <p:sp>
        <p:nvSpPr>
          <p:cNvPr id="8" name="Footer Placeholder 7"/>
          <p:cNvSpPr>
            <a:spLocks noGrp="1"/>
          </p:cNvSpPr>
          <p:nvPr>
            <p:ph type="ftr" sz="quarter" idx="11"/>
          </p:nvPr>
        </p:nvSpPr>
        <p:spPr/>
        <p:txBody>
          <a:bodyPr/>
          <a:lstStyle/>
          <a:p>
            <a:r>
              <a:rPr lang="nl-NL" smtClean="0"/>
              <a:t>https://bit.ly/fabxlive</a:t>
            </a:r>
            <a:endParaRPr lang="nl-NL"/>
          </a:p>
        </p:txBody>
      </p:sp>
      <p:sp>
        <p:nvSpPr>
          <p:cNvPr id="9" name="Slide Number Placeholder 8"/>
          <p:cNvSpPr>
            <a:spLocks noGrp="1"/>
          </p:cNvSpPr>
          <p:nvPr>
            <p:ph type="sldNum" sz="quarter" idx="12"/>
          </p:nvPr>
        </p:nvSpPr>
        <p:spPr/>
        <p:txBody>
          <a:bodyPr/>
          <a:lstStyle/>
          <a:p>
            <a:fld id="{8B80387A-EE78-4F64-9779-B4352D1D2F72}" type="slidenum">
              <a:rPr lang="nl-NL" smtClean="0"/>
              <a:t>‹#›</a:t>
            </a:fld>
            <a:endParaRPr lang="nl-NL"/>
          </a:p>
        </p:txBody>
      </p:sp>
    </p:spTree>
    <p:extLst>
      <p:ext uri="{BB962C8B-B14F-4D97-AF65-F5344CB8AC3E}">
        <p14:creationId xmlns:p14="http://schemas.microsoft.com/office/powerpoint/2010/main" val="921757032"/>
      </p:ext>
    </p:extLst>
  </p:cSld>
  <p:clrMapOvr>
    <a:masterClrMapping/>
  </p:clrMapOvr>
  <mc:AlternateContent xmlns:mc="http://schemas.openxmlformats.org/markup-compatibility/2006" xmlns:p14="http://schemas.microsoft.com/office/powerpoint/2010/main">
    <mc:Choice Requires="p14">
      <p:transition p14:dur="0" advTm="18000"/>
    </mc:Choice>
    <mc:Fallback xmlns="">
      <p:transition advTm="1800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NL"/>
          </a:p>
        </p:txBody>
      </p:sp>
      <p:sp>
        <p:nvSpPr>
          <p:cNvPr id="3" name="Date Placeholder 2"/>
          <p:cNvSpPr>
            <a:spLocks noGrp="1"/>
          </p:cNvSpPr>
          <p:nvPr>
            <p:ph type="dt" sz="half" idx="10"/>
          </p:nvPr>
        </p:nvSpPr>
        <p:spPr/>
        <p:txBody>
          <a:bodyPr/>
          <a:lstStyle/>
          <a:p>
            <a:r>
              <a:rPr lang="nl-NL" smtClean="0"/>
              <a:t>FABxLive Online Int. Conf., July 27-31, 2020</a:t>
            </a:r>
            <a:endParaRPr lang="nl-NL"/>
          </a:p>
        </p:txBody>
      </p:sp>
      <p:sp>
        <p:nvSpPr>
          <p:cNvPr id="4" name="Footer Placeholder 3"/>
          <p:cNvSpPr>
            <a:spLocks noGrp="1"/>
          </p:cNvSpPr>
          <p:nvPr>
            <p:ph type="ftr" sz="quarter" idx="11"/>
          </p:nvPr>
        </p:nvSpPr>
        <p:spPr/>
        <p:txBody>
          <a:bodyPr/>
          <a:lstStyle/>
          <a:p>
            <a:r>
              <a:rPr lang="nl-NL" smtClean="0"/>
              <a:t>https://bit.ly/fabxlive</a:t>
            </a:r>
            <a:endParaRPr lang="nl-NL"/>
          </a:p>
        </p:txBody>
      </p:sp>
      <p:sp>
        <p:nvSpPr>
          <p:cNvPr id="5" name="Slide Number Placeholder 4"/>
          <p:cNvSpPr>
            <a:spLocks noGrp="1"/>
          </p:cNvSpPr>
          <p:nvPr>
            <p:ph type="sldNum" sz="quarter" idx="12"/>
          </p:nvPr>
        </p:nvSpPr>
        <p:spPr/>
        <p:txBody>
          <a:bodyPr/>
          <a:lstStyle/>
          <a:p>
            <a:fld id="{8B80387A-EE78-4F64-9779-B4352D1D2F72}" type="slidenum">
              <a:rPr lang="nl-NL" smtClean="0"/>
              <a:t>‹#›</a:t>
            </a:fld>
            <a:endParaRPr lang="nl-NL"/>
          </a:p>
        </p:txBody>
      </p:sp>
    </p:spTree>
    <p:extLst>
      <p:ext uri="{BB962C8B-B14F-4D97-AF65-F5344CB8AC3E}">
        <p14:creationId xmlns:p14="http://schemas.microsoft.com/office/powerpoint/2010/main" val="1029844361"/>
      </p:ext>
    </p:extLst>
  </p:cSld>
  <p:clrMapOvr>
    <a:masterClrMapping/>
  </p:clrMapOvr>
  <mc:AlternateContent xmlns:mc="http://schemas.openxmlformats.org/markup-compatibility/2006" xmlns:p14="http://schemas.microsoft.com/office/powerpoint/2010/main">
    <mc:Choice Requires="p14">
      <p:transition p14:dur="0" advTm="18000"/>
    </mc:Choice>
    <mc:Fallback xmlns="">
      <p:transition advTm="1800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nl-NL" smtClean="0"/>
              <a:t>FABxLive Online Int. Conf., July 27-31, 2020</a:t>
            </a:r>
            <a:endParaRPr lang="nl-NL"/>
          </a:p>
        </p:txBody>
      </p:sp>
      <p:sp>
        <p:nvSpPr>
          <p:cNvPr id="3" name="Footer Placeholder 2"/>
          <p:cNvSpPr>
            <a:spLocks noGrp="1"/>
          </p:cNvSpPr>
          <p:nvPr>
            <p:ph type="ftr" sz="quarter" idx="11"/>
          </p:nvPr>
        </p:nvSpPr>
        <p:spPr/>
        <p:txBody>
          <a:bodyPr/>
          <a:lstStyle/>
          <a:p>
            <a:r>
              <a:rPr lang="nl-NL" smtClean="0"/>
              <a:t>https://bit.ly/fabxlive</a:t>
            </a:r>
            <a:endParaRPr lang="nl-NL"/>
          </a:p>
        </p:txBody>
      </p:sp>
      <p:sp>
        <p:nvSpPr>
          <p:cNvPr id="4" name="Slide Number Placeholder 3"/>
          <p:cNvSpPr>
            <a:spLocks noGrp="1"/>
          </p:cNvSpPr>
          <p:nvPr>
            <p:ph type="sldNum" sz="quarter" idx="12"/>
          </p:nvPr>
        </p:nvSpPr>
        <p:spPr/>
        <p:txBody>
          <a:bodyPr/>
          <a:lstStyle/>
          <a:p>
            <a:fld id="{8B80387A-EE78-4F64-9779-B4352D1D2F72}" type="slidenum">
              <a:rPr lang="nl-NL" smtClean="0"/>
              <a:t>‹#›</a:t>
            </a:fld>
            <a:endParaRPr lang="nl-NL"/>
          </a:p>
        </p:txBody>
      </p:sp>
    </p:spTree>
    <p:extLst>
      <p:ext uri="{BB962C8B-B14F-4D97-AF65-F5344CB8AC3E}">
        <p14:creationId xmlns:p14="http://schemas.microsoft.com/office/powerpoint/2010/main" val="2132804213"/>
      </p:ext>
    </p:extLst>
  </p:cSld>
  <p:clrMapOvr>
    <a:masterClrMapping/>
  </p:clrMapOvr>
  <mc:AlternateContent xmlns:mc="http://schemas.openxmlformats.org/markup-compatibility/2006" xmlns:p14="http://schemas.microsoft.com/office/powerpoint/2010/main">
    <mc:Choice Requires="p14">
      <p:transition p14:dur="0" advTm="18000"/>
    </mc:Choice>
    <mc:Fallback xmlns="">
      <p:transition advTm="1800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49"/>
            <a:ext cx="3008313" cy="1162051"/>
          </a:xfrm>
        </p:spPr>
        <p:txBody>
          <a:bodyPr anchor="b"/>
          <a:lstStyle>
            <a:lvl1pPr algn="l">
              <a:defRPr sz="2000" b="1"/>
            </a:lvl1pPr>
          </a:lstStyle>
          <a:p>
            <a:r>
              <a:rPr lang="en-US" smtClean="0"/>
              <a:t>Click to edit Master title style</a:t>
            </a:r>
            <a:endParaRPr lang="nl-NL"/>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4" name="Text Placeholder 3"/>
          <p:cNvSpPr>
            <a:spLocks noGrp="1"/>
          </p:cNvSpPr>
          <p:nvPr>
            <p:ph type="body" sz="half" idx="2"/>
          </p:nvPr>
        </p:nvSpPr>
        <p:spPr>
          <a:xfrm>
            <a:off x="457202"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nl-NL" smtClean="0"/>
              <a:t>FABxLive Online Int. Conf., July 27-31, 2020</a:t>
            </a:r>
            <a:endParaRPr lang="nl-NL"/>
          </a:p>
        </p:txBody>
      </p:sp>
      <p:sp>
        <p:nvSpPr>
          <p:cNvPr id="6" name="Footer Placeholder 5"/>
          <p:cNvSpPr>
            <a:spLocks noGrp="1"/>
          </p:cNvSpPr>
          <p:nvPr>
            <p:ph type="ftr" sz="quarter" idx="11"/>
          </p:nvPr>
        </p:nvSpPr>
        <p:spPr/>
        <p:txBody>
          <a:bodyPr/>
          <a:lstStyle/>
          <a:p>
            <a:r>
              <a:rPr lang="nl-NL" smtClean="0"/>
              <a:t>https://bit.ly/fabxlive</a:t>
            </a:r>
            <a:endParaRPr lang="nl-NL"/>
          </a:p>
        </p:txBody>
      </p:sp>
      <p:sp>
        <p:nvSpPr>
          <p:cNvPr id="7" name="Slide Number Placeholder 6"/>
          <p:cNvSpPr>
            <a:spLocks noGrp="1"/>
          </p:cNvSpPr>
          <p:nvPr>
            <p:ph type="sldNum" sz="quarter" idx="12"/>
          </p:nvPr>
        </p:nvSpPr>
        <p:spPr/>
        <p:txBody>
          <a:bodyPr/>
          <a:lstStyle/>
          <a:p>
            <a:fld id="{8B80387A-EE78-4F64-9779-B4352D1D2F72}" type="slidenum">
              <a:rPr lang="nl-NL" smtClean="0"/>
              <a:t>‹#›</a:t>
            </a:fld>
            <a:endParaRPr lang="nl-NL"/>
          </a:p>
        </p:txBody>
      </p:sp>
    </p:spTree>
    <p:extLst>
      <p:ext uri="{BB962C8B-B14F-4D97-AF65-F5344CB8AC3E}">
        <p14:creationId xmlns:p14="http://schemas.microsoft.com/office/powerpoint/2010/main" val="3253220691"/>
      </p:ext>
    </p:extLst>
  </p:cSld>
  <p:clrMapOvr>
    <a:masterClrMapping/>
  </p:clrMapOvr>
  <mc:AlternateContent xmlns:mc="http://schemas.openxmlformats.org/markup-compatibility/2006" xmlns:p14="http://schemas.microsoft.com/office/powerpoint/2010/main">
    <mc:Choice Requires="p14">
      <p:transition p14:dur="0" advTm="18000"/>
    </mc:Choice>
    <mc:Fallback xmlns="">
      <p:transition advTm="1800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9"/>
          </a:xfrm>
        </p:spPr>
        <p:txBody>
          <a:bodyPr anchor="b"/>
          <a:lstStyle>
            <a:lvl1pPr algn="l">
              <a:defRPr sz="2000" b="1"/>
            </a:lvl1pPr>
          </a:lstStyle>
          <a:p>
            <a:r>
              <a:rPr lang="en-US" smtClean="0"/>
              <a:t>Click to edit Master title style</a:t>
            </a:r>
            <a:endParaRPr lang="nl-NL"/>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ext Placeholder 3"/>
          <p:cNvSpPr>
            <a:spLocks noGrp="1"/>
          </p:cNvSpPr>
          <p:nvPr>
            <p:ph type="body" sz="half" idx="2"/>
          </p:nvPr>
        </p:nvSpPr>
        <p:spPr>
          <a:xfrm>
            <a:off x="1792288" y="5367338"/>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nl-NL" smtClean="0"/>
              <a:t>FABxLive Online Int. Conf., July 27-31, 2020</a:t>
            </a:r>
            <a:endParaRPr lang="nl-NL"/>
          </a:p>
        </p:txBody>
      </p:sp>
      <p:sp>
        <p:nvSpPr>
          <p:cNvPr id="6" name="Footer Placeholder 5"/>
          <p:cNvSpPr>
            <a:spLocks noGrp="1"/>
          </p:cNvSpPr>
          <p:nvPr>
            <p:ph type="ftr" sz="quarter" idx="11"/>
          </p:nvPr>
        </p:nvSpPr>
        <p:spPr/>
        <p:txBody>
          <a:bodyPr/>
          <a:lstStyle/>
          <a:p>
            <a:r>
              <a:rPr lang="nl-NL" smtClean="0"/>
              <a:t>https://bit.ly/fabxlive</a:t>
            </a:r>
            <a:endParaRPr lang="nl-NL"/>
          </a:p>
        </p:txBody>
      </p:sp>
      <p:sp>
        <p:nvSpPr>
          <p:cNvPr id="7" name="Slide Number Placeholder 6"/>
          <p:cNvSpPr>
            <a:spLocks noGrp="1"/>
          </p:cNvSpPr>
          <p:nvPr>
            <p:ph type="sldNum" sz="quarter" idx="12"/>
          </p:nvPr>
        </p:nvSpPr>
        <p:spPr/>
        <p:txBody>
          <a:bodyPr/>
          <a:lstStyle/>
          <a:p>
            <a:fld id="{8B80387A-EE78-4F64-9779-B4352D1D2F72}" type="slidenum">
              <a:rPr lang="nl-NL" smtClean="0"/>
              <a:t>‹#›</a:t>
            </a:fld>
            <a:endParaRPr lang="nl-NL"/>
          </a:p>
        </p:txBody>
      </p:sp>
    </p:spTree>
    <p:extLst>
      <p:ext uri="{BB962C8B-B14F-4D97-AF65-F5344CB8AC3E}">
        <p14:creationId xmlns:p14="http://schemas.microsoft.com/office/powerpoint/2010/main" val="1142638429"/>
      </p:ext>
    </p:extLst>
  </p:cSld>
  <p:clrMapOvr>
    <a:masterClrMapping/>
  </p:clrMapOvr>
  <mc:AlternateContent xmlns:mc="http://schemas.openxmlformats.org/markup-compatibility/2006" xmlns:p14="http://schemas.microsoft.com/office/powerpoint/2010/main">
    <mc:Choice Requires="p14">
      <p:transition p14:dur="0" advTm="18000"/>
    </mc:Choice>
    <mc:Fallback xmlns="">
      <p:transition advTm="1800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n-US" smtClean="0"/>
              <a:t>Click to edit Master title style</a:t>
            </a:r>
            <a:endParaRPr lang="nl-NL"/>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4" name="Date Placeholder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nl-NL" smtClean="0"/>
              <a:t>FABxLive Online Int. Conf., July 27-31, 2020</a:t>
            </a:r>
            <a:endParaRPr lang="nl-NL"/>
          </a:p>
        </p:txBody>
      </p:sp>
      <p:sp>
        <p:nvSpPr>
          <p:cNvPr id="5" name="Footer Placeholder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nl-NL" smtClean="0"/>
              <a:t>https://bit.ly/fabxlive</a:t>
            </a:r>
            <a:endParaRPr lang="nl-NL"/>
          </a:p>
        </p:txBody>
      </p:sp>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80387A-EE78-4F64-9779-B4352D1D2F72}" type="slidenum">
              <a:rPr lang="nl-NL" smtClean="0"/>
              <a:t>‹#›</a:t>
            </a:fld>
            <a:endParaRPr lang="nl-NL"/>
          </a:p>
        </p:txBody>
      </p:sp>
    </p:spTree>
    <p:extLst>
      <p:ext uri="{BB962C8B-B14F-4D97-AF65-F5344CB8AC3E}">
        <p14:creationId xmlns:p14="http://schemas.microsoft.com/office/powerpoint/2010/main" val="7325399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p14:dur="0" advTm="18000"/>
    </mc:Choice>
    <mc:Fallback xmlns="">
      <p:transition advTm="18000"/>
    </mc:Fallback>
  </mc:AlternateConten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creativecommons.org/licenses/by/4.0/"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1.emf"/><Relationship Id="rId4" Type="http://schemas.openxmlformats.org/officeDocument/2006/relationships/hyperlink" Target="http://bit.ly/fab15-sdgs" TargetMode="External"/></Relationships>
</file>

<file path=ppt/slides/_rels/slide10.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3600" dirty="0" smtClean="0"/>
              <a:t>Online Workshop</a:t>
            </a:r>
            <a:br>
              <a:rPr lang="en-US" sz="3600" dirty="0" smtClean="0"/>
            </a:br>
            <a:r>
              <a:rPr lang="en-US" sz="3600" b="1" dirty="0"/>
              <a:t>Experience the world of SDG projects in our management game</a:t>
            </a:r>
            <a:endParaRPr lang="en-US" sz="3600" dirty="0"/>
          </a:p>
        </p:txBody>
      </p:sp>
      <p:sp>
        <p:nvSpPr>
          <p:cNvPr id="3" name="Subtitle 2"/>
          <p:cNvSpPr>
            <a:spLocks noGrp="1"/>
          </p:cNvSpPr>
          <p:nvPr>
            <p:ph type="subTitle" idx="1"/>
          </p:nvPr>
        </p:nvSpPr>
        <p:spPr/>
        <p:txBody>
          <a:bodyPr>
            <a:normAutofit fontScale="32500" lnSpcReduction="20000"/>
          </a:bodyPr>
          <a:lstStyle/>
          <a:p>
            <a:r>
              <a:rPr lang="nl-NL" dirty="0" smtClean="0"/>
              <a:t>The Workshop and related materials have been developed by the international working group "Fablabs &amp; SDGs", consisting of Pieter van der Hijden (The Netherlands &amp; Suriname) plus global team: Enrico Bassi (Italy), Vaneza Caycho Ñuflo (Peru), Nagwa ElNwishy (Egypt), Neville Govender (South Africa), Ted Hung (Taiwan), Arundhati Jadhav (India), Beno Juarez (Peru), Yogesh Kulkarni (India), Noksy Letsoalo (South Africa), Jean-Baptiste Natali (New Zealand), Wendy Neale (New Zealand)</a:t>
            </a:r>
            <a:br>
              <a:rPr lang="nl-NL" dirty="0" smtClean="0"/>
            </a:br>
            <a:endParaRPr lang="en-US" dirty="0" smtClean="0"/>
          </a:p>
          <a:p>
            <a:r>
              <a:rPr lang="en-US" dirty="0" err="1" smtClean="0"/>
              <a:t>FABxLive</a:t>
            </a:r>
            <a:r>
              <a:rPr lang="en-US" dirty="0" smtClean="0"/>
              <a:t> – Online International Fab Lab Conference, July 27-31, 2020</a:t>
            </a:r>
          </a:p>
          <a:p>
            <a:r>
              <a:rPr lang="en-US" dirty="0" smtClean="0"/>
              <a:t/>
            </a:r>
            <a:br>
              <a:rPr lang="en-US" dirty="0" smtClean="0"/>
            </a:br>
            <a:r>
              <a:rPr lang="en-US" dirty="0" smtClean="0"/>
              <a:t>This work is licensed under a </a:t>
            </a:r>
            <a:r>
              <a:rPr lang="en-US" dirty="0" smtClean="0">
                <a:hlinkClick r:id="rId3"/>
              </a:rPr>
              <a:t>Creative Commons Attribution 4.0 International License.</a:t>
            </a:r>
            <a:endParaRPr lang="en-US" dirty="0"/>
          </a:p>
        </p:txBody>
      </p:sp>
      <p:sp>
        <p:nvSpPr>
          <p:cNvPr id="6" name="Date Placeholder 5"/>
          <p:cNvSpPr>
            <a:spLocks noGrp="1"/>
          </p:cNvSpPr>
          <p:nvPr>
            <p:ph type="dt" sz="half" idx="10"/>
          </p:nvPr>
        </p:nvSpPr>
        <p:spPr/>
        <p:txBody>
          <a:bodyPr/>
          <a:lstStyle/>
          <a:p>
            <a:r>
              <a:rPr lang="nl-NL" smtClean="0"/>
              <a:t>FABxLive Online Int. Conf., July 27-31, 2020</a:t>
            </a:r>
            <a:endParaRPr lang="nl-NL" dirty="0"/>
          </a:p>
        </p:txBody>
      </p:sp>
      <p:sp>
        <p:nvSpPr>
          <p:cNvPr id="4" name="Footer Placeholder 3"/>
          <p:cNvSpPr>
            <a:spLocks noGrp="1"/>
          </p:cNvSpPr>
          <p:nvPr>
            <p:ph type="ftr" sz="quarter" idx="11"/>
          </p:nvPr>
        </p:nvSpPr>
        <p:spPr/>
        <p:txBody>
          <a:bodyPr/>
          <a:lstStyle/>
          <a:p>
            <a:r>
              <a:rPr lang="nl-NL" smtClean="0">
                <a:hlinkClick r:id="rId4"/>
              </a:rPr>
              <a:t>https://bit.ly/fabxlive</a:t>
            </a:r>
            <a:endParaRPr lang="nl-NL" dirty="0"/>
          </a:p>
        </p:txBody>
      </p:sp>
      <p:sp>
        <p:nvSpPr>
          <p:cNvPr id="5" name="Slide Number Placeholder 4"/>
          <p:cNvSpPr>
            <a:spLocks noGrp="1"/>
          </p:cNvSpPr>
          <p:nvPr>
            <p:ph type="sldNum" sz="quarter" idx="12"/>
          </p:nvPr>
        </p:nvSpPr>
        <p:spPr/>
        <p:txBody>
          <a:bodyPr/>
          <a:lstStyle/>
          <a:p>
            <a:fld id="{8B80387A-EE78-4F64-9779-B4352D1D2F72}" type="slidenum">
              <a:rPr lang="nl-NL" smtClean="0"/>
              <a:pPr/>
              <a:t>1</a:t>
            </a:fld>
            <a:endParaRPr lang="nl-NL"/>
          </a:p>
        </p:txBody>
      </p:sp>
      <p:pic>
        <p:nvPicPr>
          <p:cNvPr id="1026" name="Picture 2"/>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25914" y="5285507"/>
            <a:ext cx="849656" cy="3037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13376780"/>
      </p:ext>
    </p:extLst>
  </p:cSld>
  <p:clrMapOvr>
    <a:masterClrMapping/>
  </p:clrMapOvr>
  <mc:AlternateContent xmlns:mc="http://schemas.openxmlformats.org/markup-compatibility/2006" xmlns:p14="http://schemas.microsoft.com/office/powerpoint/2010/main">
    <mc:Choice Requires="p14">
      <p:transition p14:dur="0" advTm="18000"/>
    </mc:Choice>
    <mc:Fallback xmlns="">
      <p:transition advTm="18000"/>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nl-NL"/>
          </a:p>
        </p:txBody>
      </p:sp>
      <p:sp>
        <p:nvSpPr>
          <p:cNvPr id="4" name="Date Placeholder 3"/>
          <p:cNvSpPr>
            <a:spLocks noGrp="1"/>
          </p:cNvSpPr>
          <p:nvPr>
            <p:ph type="dt" sz="half" idx="10"/>
          </p:nvPr>
        </p:nvSpPr>
        <p:spPr/>
        <p:txBody>
          <a:bodyPr/>
          <a:lstStyle/>
          <a:p>
            <a:r>
              <a:rPr lang="nl-NL" smtClean="0"/>
              <a:t>FABxLive Online Int. Conf., July 27-31, 2020</a:t>
            </a:r>
            <a:endParaRPr lang="nl-NL"/>
          </a:p>
        </p:txBody>
      </p:sp>
      <p:sp>
        <p:nvSpPr>
          <p:cNvPr id="5" name="Footer Placeholder 4"/>
          <p:cNvSpPr>
            <a:spLocks noGrp="1"/>
          </p:cNvSpPr>
          <p:nvPr>
            <p:ph type="ftr" sz="quarter" idx="11"/>
          </p:nvPr>
        </p:nvSpPr>
        <p:spPr/>
        <p:txBody>
          <a:bodyPr/>
          <a:lstStyle/>
          <a:p>
            <a:r>
              <a:rPr lang="nl-NL" smtClean="0"/>
              <a:t>https://bit.ly/fabxlive</a:t>
            </a:r>
            <a:endParaRPr lang="nl-NL"/>
          </a:p>
        </p:txBody>
      </p:sp>
      <p:sp>
        <p:nvSpPr>
          <p:cNvPr id="6" name="Slide Number Placeholder 5"/>
          <p:cNvSpPr>
            <a:spLocks noGrp="1"/>
          </p:cNvSpPr>
          <p:nvPr>
            <p:ph type="sldNum" sz="quarter" idx="12"/>
          </p:nvPr>
        </p:nvSpPr>
        <p:spPr/>
        <p:txBody>
          <a:bodyPr/>
          <a:lstStyle/>
          <a:p>
            <a:fld id="{8B80387A-EE78-4F64-9779-B4352D1D2F72}" type="slidenum">
              <a:rPr lang="nl-NL" smtClean="0"/>
              <a:t>10</a:t>
            </a:fld>
            <a:endParaRPr lang="nl-NL"/>
          </a:p>
        </p:txBody>
      </p:sp>
      <p:pic>
        <p:nvPicPr>
          <p:cNvPr id="1026"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630529" y="2706204"/>
            <a:ext cx="5882941" cy="23139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11245267"/>
      </p:ext>
    </p:extLst>
  </p:cSld>
  <p:clrMapOvr>
    <a:masterClrMapping/>
  </p:clrMapOvr>
  <mc:AlternateContent xmlns:mc="http://schemas.openxmlformats.org/markup-compatibility/2006" xmlns:p14="http://schemas.microsoft.com/office/powerpoint/2010/main">
    <mc:Choice Requires="p14">
      <p:transition p14:dur="0" advTm="18000"/>
    </mc:Choice>
    <mc:Fallback xmlns="">
      <p:transition advTm="18000"/>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nl-NL" smtClean="0"/>
              <a:t>FABxLive Online Int. Conf., July 27-31, 2020</a:t>
            </a:r>
            <a:endParaRPr lang="nl-NL"/>
          </a:p>
        </p:txBody>
      </p:sp>
      <p:sp>
        <p:nvSpPr>
          <p:cNvPr id="5" name="Footer Placeholder 4"/>
          <p:cNvSpPr>
            <a:spLocks noGrp="1"/>
          </p:cNvSpPr>
          <p:nvPr>
            <p:ph type="ftr" sz="quarter" idx="11"/>
          </p:nvPr>
        </p:nvSpPr>
        <p:spPr/>
        <p:txBody>
          <a:bodyPr/>
          <a:lstStyle/>
          <a:p>
            <a:r>
              <a:rPr lang="nl-NL" smtClean="0"/>
              <a:t>https://bit.ly/fabxlive</a:t>
            </a:r>
            <a:endParaRPr lang="nl-NL"/>
          </a:p>
        </p:txBody>
      </p:sp>
      <p:sp>
        <p:nvSpPr>
          <p:cNvPr id="6" name="Slide Number Placeholder 5"/>
          <p:cNvSpPr>
            <a:spLocks noGrp="1"/>
          </p:cNvSpPr>
          <p:nvPr>
            <p:ph type="sldNum" sz="quarter" idx="12"/>
          </p:nvPr>
        </p:nvSpPr>
        <p:spPr/>
        <p:txBody>
          <a:bodyPr/>
          <a:lstStyle/>
          <a:p>
            <a:fld id="{1AC61109-E5EF-4ECC-A902-D610C199C847}" type="slidenum">
              <a:rPr lang="nl-NL" smtClean="0"/>
              <a:pPr/>
              <a:t>2</a:t>
            </a:fld>
            <a:endParaRPr lang="nl-NL"/>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7813" y="252413"/>
            <a:ext cx="6048375" cy="6353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79994641"/>
      </p:ext>
    </p:extLst>
  </p:cSld>
  <p:clrMapOvr>
    <a:masterClrMapping/>
  </p:clrMapOvr>
  <mc:AlternateContent xmlns:mc="http://schemas.openxmlformats.org/markup-compatibility/2006" xmlns:p14="http://schemas.microsoft.com/office/powerpoint/2010/main">
    <mc:Choice Requires="p14">
      <p:transition p14:dur="0" advTm="18000"/>
    </mc:Choice>
    <mc:Fallback xmlns="">
      <p:transition advTm="18000"/>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35896" y="159946"/>
            <a:ext cx="1828894" cy="18288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normAutofit/>
          </a:bodyPr>
          <a:lstStyle/>
          <a:p>
            <a:pPr algn="l"/>
            <a:r>
              <a:rPr lang="en-US" dirty="0" smtClean="0"/>
              <a:t>              SDGs                </a:t>
            </a:r>
            <a:r>
              <a:rPr lang="en-US" dirty="0" err="1" smtClean="0"/>
              <a:t>Fablabs</a:t>
            </a:r>
            <a:endParaRPr lang="nl-NL" dirty="0"/>
          </a:p>
        </p:txBody>
      </p:sp>
      <p:sp>
        <p:nvSpPr>
          <p:cNvPr id="9" name="Text Placeholder 8"/>
          <p:cNvSpPr>
            <a:spLocks noGrp="1"/>
          </p:cNvSpPr>
          <p:nvPr>
            <p:ph type="body" idx="1"/>
          </p:nvPr>
        </p:nvSpPr>
        <p:spPr/>
        <p:txBody>
          <a:bodyPr>
            <a:normAutofit fontScale="92500"/>
          </a:bodyPr>
          <a:lstStyle/>
          <a:p>
            <a:pPr algn="ctr"/>
            <a:r>
              <a:rPr lang="en-US" dirty="0" smtClean="0"/>
              <a:t>Sustainable </a:t>
            </a:r>
            <a:r>
              <a:rPr lang="en-US" dirty="0"/>
              <a:t>Development </a:t>
            </a:r>
            <a:r>
              <a:rPr lang="en-US" dirty="0" smtClean="0"/>
              <a:t>Goals</a:t>
            </a:r>
            <a:endParaRPr lang="nl-NL" dirty="0"/>
          </a:p>
        </p:txBody>
      </p:sp>
      <p:sp>
        <p:nvSpPr>
          <p:cNvPr id="3" name="Content Placeholder 2"/>
          <p:cNvSpPr>
            <a:spLocks noGrp="1"/>
          </p:cNvSpPr>
          <p:nvPr>
            <p:ph sz="half" idx="2"/>
          </p:nvPr>
        </p:nvSpPr>
        <p:spPr/>
        <p:txBody>
          <a:bodyPr>
            <a:normAutofit/>
          </a:bodyPr>
          <a:lstStyle/>
          <a:p>
            <a:r>
              <a:rPr lang="nl-NL" dirty="0" smtClean="0"/>
              <a:t>Worldwide human agenda</a:t>
            </a:r>
          </a:p>
          <a:p>
            <a:r>
              <a:rPr lang="en-US" dirty="0" smtClean="0"/>
              <a:t>(almost) all aspects of life</a:t>
            </a:r>
          </a:p>
          <a:p>
            <a:r>
              <a:rPr lang="en-US" dirty="0" smtClean="0"/>
              <a:t>At all levels</a:t>
            </a:r>
          </a:p>
          <a:p>
            <a:r>
              <a:rPr lang="en-US" dirty="0" smtClean="0"/>
              <a:t>Many programs, projects and activities</a:t>
            </a:r>
          </a:p>
          <a:p>
            <a:r>
              <a:rPr lang="en-US" dirty="0" smtClean="0"/>
              <a:t>Unlocks new resources</a:t>
            </a:r>
            <a:r>
              <a:rPr lang="nl-NL" dirty="0" smtClean="0"/>
              <a:t>  </a:t>
            </a:r>
            <a:endParaRPr lang="en-US" dirty="0"/>
          </a:p>
        </p:txBody>
      </p:sp>
      <p:sp>
        <p:nvSpPr>
          <p:cNvPr id="10" name="Text Placeholder 9"/>
          <p:cNvSpPr>
            <a:spLocks noGrp="1"/>
          </p:cNvSpPr>
          <p:nvPr>
            <p:ph type="body" sz="quarter" idx="3"/>
          </p:nvPr>
        </p:nvSpPr>
        <p:spPr/>
        <p:txBody>
          <a:bodyPr/>
          <a:lstStyle/>
          <a:p>
            <a:pPr algn="ctr"/>
            <a:r>
              <a:rPr lang="nl-NL" dirty="0"/>
              <a:t>Fab labs / </a:t>
            </a:r>
            <a:r>
              <a:rPr lang="nl-NL" dirty="0" smtClean="0"/>
              <a:t>Makerspaces</a:t>
            </a:r>
            <a:endParaRPr lang="nl-NL" dirty="0"/>
          </a:p>
        </p:txBody>
      </p:sp>
      <p:sp>
        <p:nvSpPr>
          <p:cNvPr id="7" name="Content Placeholder 6"/>
          <p:cNvSpPr>
            <a:spLocks noGrp="1"/>
          </p:cNvSpPr>
          <p:nvPr>
            <p:ph sz="quarter" idx="4"/>
          </p:nvPr>
        </p:nvSpPr>
        <p:spPr/>
        <p:txBody>
          <a:bodyPr>
            <a:normAutofit fontScale="85000" lnSpcReduction="20000"/>
          </a:bodyPr>
          <a:lstStyle/>
          <a:p>
            <a:r>
              <a:rPr lang="en-US" dirty="0" smtClean="0"/>
              <a:t>(almost) worldwide network</a:t>
            </a:r>
          </a:p>
          <a:p>
            <a:r>
              <a:rPr lang="en-US" dirty="0" smtClean="0"/>
              <a:t>Focus on education, technology, environment and more</a:t>
            </a:r>
          </a:p>
          <a:p>
            <a:r>
              <a:rPr lang="en-US" dirty="0" smtClean="0"/>
              <a:t>Active at </a:t>
            </a:r>
            <a:r>
              <a:rPr lang="en-US" dirty="0" err="1" smtClean="0"/>
              <a:t>grassroot</a:t>
            </a:r>
            <a:r>
              <a:rPr lang="en-US" dirty="0" smtClean="0"/>
              <a:t>, city, regional and global level</a:t>
            </a:r>
          </a:p>
          <a:p>
            <a:r>
              <a:rPr lang="en-US" dirty="0" smtClean="0"/>
              <a:t>SDGs are frame-of-reference for </a:t>
            </a:r>
            <a:r>
              <a:rPr lang="en-US" dirty="0" err="1" smtClean="0"/>
              <a:t>fablab’s</a:t>
            </a:r>
            <a:r>
              <a:rPr lang="en-US" dirty="0" smtClean="0"/>
              <a:t> social impact</a:t>
            </a:r>
          </a:p>
          <a:p>
            <a:r>
              <a:rPr lang="en-US" dirty="0" smtClean="0"/>
              <a:t>SDGs give </a:t>
            </a:r>
            <a:r>
              <a:rPr lang="en-US" dirty="0" err="1" smtClean="0"/>
              <a:t>fablabs</a:t>
            </a:r>
            <a:r>
              <a:rPr lang="en-US" dirty="0" smtClean="0"/>
              <a:t> outbound focus</a:t>
            </a:r>
          </a:p>
          <a:p>
            <a:r>
              <a:rPr lang="en-US" dirty="0" smtClean="0"/>
              <a:t>SDGs articulate social needs</a:t>
            </a:r>
          </a:p>
          <a:p>
            <a:r>
              <a:rPr lang="en-US" dirty="0" smtClean="0"/>
              <a:t>SDGs offer </a:t>
            </a:r>
            <a:r>
              <a:rPr lang="en-US" dirty="0" err="1" smtClean="0"/>
              <a:t>fablabs</a:t>
            </a:r>
            <a:r>
              <a:rPr lang="en-US" dirty="0" smtClean="0"/>
              <a:t> real world challenges</a:t>
            </a:r>
          </a:p>
          <a:p>
            <a:r>
              <a:rPr lang="en-US" dirty="0" err="1" smtClean="0"/>
              <a:t>Fablabs</a:t>
            </a:r>
            <a:r>
              <a:rPr lang="en-US" dirty="0" smtClean="0"/>
              <a:t> have knowledge, expertise, attitude to contribute</a:t>
            </a:r>
          </a:p>
        </p:txBody>
      </p:sp>
      <p:sp>
        <p:nvSpPr>
          <p:cNvPr id="4" name="Date Placeholder 3"/>
          <p:cNvSpPr>
            <a:spLocks noGrp="1"/>
          </p:cNvSpPr>
          <p:nvPr>
            <p:ph type="dt" sz="half" idx="10"/>
          </p:nvPr>
        </p:nvSpPr>
        <p:spPr/>
        <p:txBody>
          <a:bodyPr/>
          <a:lstStyle/>
          <a:p>
            <a:r>
              <a:rPr lang="nl-NL" smtClean="0"/>
              <a:t>FABxLive Online Int. Conf., July 27-31, 2020</a:t>
            </a:r>
            <a:endParaRPr lang="nl-NL"/>
          </a:p>
        </p:txBody>
      </p:sp>
      <p:sp>
        <p:nvSpPr>
          <p:cNvPr id="5" name="Footer Placeholder 4"/>
          <p:cNvSpPr>
            <a:spLocks noGrp="1"/>
          </p:cNvSpPr>
          <p:nvPr>
            <p:ph type="ftr" sz="quarter" idx="11"/>
          </p:nvPr>
        </p:nvSpPr>
        <p:spPr/>
        <p:txBody>
          <a:bodyPr/>
          <a:lstStyle/>
          <a:p>
            <a:r>
              <a:rPr lang="nl-NL" smtClean="0"/>
              <a:t>https://bit.ly/fabxlive-sdgs</a:t>
            </a:r>
            <a:endParaRPr lang="nl-NL" dirty="0"/>
          </a:p>
        </p:txBody>
      </p:sp>
      <p:sp>
        <p:nvSpPr>
          <p:cNvPr id="6" name="Slide Number Placeholder 5"/>
          <p:cNvSpPr>
            <a:spLocks noGrp="1"/>
          </p:cNvSpPr>
          <p:nvPr>
            <p:ph type="sldNum" sz="quarter" idx="12"/>
          </p:nvPr>
        </p:nvSpPr>
        <p:spPr/>
        <p:txBody>
          <a:bodyPr/>
          <a:lstStyle/>
          <a:p>
            <a:fld id="{1AC61109-E5EF-4ECC-A902-D610C199C847}" type="slidenum">
              <a:rPr lang="nl-NL" smtClean="0"/>
              <a:pPr/>
              <a:t>3</a:t>
            </a:fld>
            <a:endParaRPr lang="nl-NL"/>
          </a:p>
        </p:txBody>
      </p:sp>
    </p:spTree>
    <p:extLst>
      <p:ext uri="{BB962C8B-B14F-4D97-AF65-F5344CB8AC3E}">
        <p14:creationId xmlns:p14="http://schemas.microsoft.com/office/powerpoint/2010/main" val="772942833"/>
      </p:ext>
    </p:extLst>
  </p:cSld>
  <p:clrMapOvr>
    <a:masterClrMapping/>
  </p:clrMapOvr>
  <mc:AlternateContent xmlns:mc="http://schemas.openxmlformats.org/markup-compatibility/2006" xmlns:p14="http://schemas.microsoft.com/office/powerpoint/2010/main">
    <mc:Choice Requires="p14">
      <p:transition p14:dur="0" advTm="18000"/>
    </mc:Choice>
    <mc:Fallback xmlns="">
      <p:transition advTm="18000"/>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normAutofit/>
          </a:bodyPr>
          <a:lstStyle/>
          <a:p>
            <a:r>
              <a:rPr lang="en-US" dirty="0" err="1" smtClean="0"/>
              <a:t>Fablab</a:t>
            </a:r>
            <a:r>
              <a:rPr lang="en-US" dirty="0" smtClean="0"/>
              <a:t> SDG Profile</a:t>
            </a:r>
            <a:endParaRPr lang="nl-NL" dirty="0"/>
          </a:p>
        </p:txBody>
      </p:sp>
      <p:sp>
        <p:nvSpPr>
          <p:cNvPr id="2" name="Content Placeholder 1"/>
          <p:cNvSpPr>
            <a:spLocks noGrp="1"/>
          </p:cNvSpPr>
          <p:nvPr>
            <p:ph sz="half" idx="1"/>
          </p:nvPr>
        </p:nvSpPr>
        <p:spPr/>
        <p:txBody>
          <a:bodyPr/>
          <a:lstStyle/>
          <a:p>
            <a:r>
              <a:rPr lang="en-US" dirty="0"/>
              <a:t>A </a:t>
            </a:r>
            <a:r>
              <a:rPr lang="en-US" dirty="0" err="1"/>
              <a:t>fablab's</a:t>
            </a:r>
            <a:r>
              <a:rPr lang="en-US" dirty="0"/>
              <a:t> SDG profile </a:t>
            </a:r>
            <a:endParaRPr lang="en-US" dirty="0" smtClean="0"/>
          </a:p>
          <a:p>
            <a:pPr lvl="1"/>
            <a:r>
              <a:rPr lang="en-US" dirty="0" smtClean="0"/>
              <a:t>is </a:t>
            </a:r>
            <a:r>
              <a:rPr lang="en-US" dirty="0"/>
              <a:t>a selection of 2-4 SDGs that best </a:t>
            </a:r>
            <a:r>
              <a:rPr lang="en-US" dirty="0" smtClean="0"/>
              <a:t>fits the </a:t>
            </a:r>
            <a:r>
              <a:rPr lang="en-US" dirty="0"/>
              <a:t>external orientation of </a:t>
            </a:r>
            <a:r>
              <a:rPr lang="en-US" dirty="0" smtClean="0"/>
              <a:t>a specific </a:t>
            </a:r>
            <a:r>
              <a:rPr lang="en-US" dirty="0" err="1" smtClean="0"/>
              <a:t>fablab</a:t>
            </a:r>
            <a:endParaRPr lang="en-US" dirty="0" smtClean="0"/>
          </a:p>
          <a:p>
            <a:pPr lvl="1"/>
            <a:r>
              <a:rPr lang="en-US" dirty="0" smtClean="0"/>
              <a:t>is </a:t>
            </a:r>
            <a:r>
              <a:rPr lang="en-US" dirty="0"/>
              <a:t>a mix of </a:t>
            </a:r>
            <a:endParaRPr lang="en-US" dirty="0" smtClean="0"/>
          </a:p>
          <a:p>
            <a:pPr lvl="2"/>
            <a:r>
              <a:rPr lang="en-US" dirty="0" smtClean="0"/>
              <a:t>interest</a:t>
            </a:r>
            <a:r>
              <a:rPr lang="en-US" dirty="0"/>
              <a:t>, expertise and involvement of the </a:t>
            </a:r>
            <a:r>
              <a:rPr lang="en-US" dirty="0" err="1" smtClean="0"/>
              <a:t>fablab</a:t>
            </a:r>
            <a:endParaRPr lang="en-US" dirty="0" smtClean="0"/>
          </a:p>
          <a:p>
            <a:pPr lvl="2"/>
            <a:r>
              <a:rPr lang="en-US" dirty="0" smtClean="0"/>
              <a:t>needs</a:t>
            </a:r>
            <a:r>
              <a:rPr lang="en-US" dirty="0"/>
              <a:t>, priorities and development vision from </a:t>
            </a:r>
            <a:r>
              <a:rPr lang="en-US" dirty="0" smtClean="0"/>
              <a:t>society</a:t>
            </a:r>
            <a:endParaRPr lang="nl-NL" dirty="0"/>
          </a:p>
        </p:txBody>
      </p:sp>
      <p:sp>
        <p:nvSpPr>
          <p:cNvPr id="5" name="Date Placeholder 4"/>
          <p:cNvSpPr>
            <a:spLocks noGrp="1"/>
          </p:cNvSpPr>
          <p:nvPr>
            <p:ph type="dt" sz="half" idx="10"/>
          </p:nvPr>
        </p:nvSpPr>
        <p:spPr/>
        <p:txBody>
          <a:bodyPr/>
          <a:lstStyle/>
          <a:p>
            <a:r>
              <a:rPr lang="nl-NL" smtClean="0"/>
              <a:t>FABxLive Online Int. Conf., July 27-31, 2020</a:t>
            </a:r>
            <a:endParaRPr lang="nl-NL"/>
          </a:p>
        </p:txBody>
      </p:sp>
      <p:sp>
        <p:nvSpPr>
          <p:cNvPr id="6" name="Footer Placeholder 5"/>
          <p:cNvSpPr>
            <a:spLocks noGrp="1"/>
          </p:cNvSpPr>
          <p:nvPr>
            <p:ph type="ftr" sz="quarter" idx="11"/>
          </p:nvPr>
        </p:nvSpPr>
        <p:spPr/>
        <p:txBody>
          <a:bodyPr/>
          <a:lstStyle/>
          <a:p>
            <a:r>
              <a:rPr lang="nl-NL" dirty="0" smtClean="0"/>
              <a:t>https://bit.ly/fabxlive-sdgs</a:t>
            </a:r>
            <a:endParaRPr lang="nl-NL" dirty="0"/>
          </a:p>
        </p:txBody>
      </p:sp>
      <p:sp>
        <p:nvSpPr>
          <p:cNvPr id="7" name="Slide Number Placeholder 6"/>
          <p:cNvSpPr>
            <a:spLocks noGrp="1"/>
          </p:cNvSpPr>
          <p:nvPr>
            <p:ph type="sldNum" sz="quarter" idx="12"/>
          </p:nvPr>
        </p:nvSpPr>
        <p:spPr/>
        <p:txBody>
          <a:bodyPr/>
          <a:lstStyle/>
          <a:p>
            <a:fld id="{1AC61109-E5EF-4ECC-A902-D610C199C847}" type="slidenum">
              <a:rPr lang="nl-NL" smtClean="0"/>
              <a:pPr/>
              <a:t>4</a:t>
            </a:fld>
            <a:endParaRPr lang="nl-NL"/>
          </a:p>
        </p:txBody>
      </p:sp>
      <p:pic>
        <p:nvPicPr>
          <p:cNvPr id="3077" name="Picture 5"/>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4648200" y="1843881"/>
            <a:ext cx="4038600" cy="4038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79311093"/>
      </p:ext>
    </p:extLst>
  </p:cSld>
  <p:clrMapOvr>
    <a:masterClrMapping/>
  </p:clrMapOvr>
  <mc:AlternateContent xmlns:mc="http://schemas.openxmlformats.org/markup-compatibility/2006" xmlns:p14="http://schemas.microsoft.com/office/powerpoint/2010/main">
    <mc:Choice Requires="p14">
      <p:transition p14:dur="0" advTm="18000"/>
    </mc:Choice>
    <mc:Fallback xmlns="">
      <p:transition advTm="18000"/>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r>
              <a:rPr lang="nl-NL" smtClean="0"/>
              <a:t>FABxLive Online Int. Conf., July 27-31, 2020</a:t>
            </a:r>
            <a:endParaRPr lang="nl-NL"/>
          </a:p>
        </p:txBody>
      </p:sp>
      <p:sp>
        <p:nvSpPr>
          <p:cNvPr id="8" name="Footer Placeholder 7"/>
          <p:cNvSpPr>
            <a:spLocks noGrp="1"/>
          </p:cNvSpPr>
          <p:nvPr>
            <p:ph type="ftr" sz="quarter" idx="11"/>
          </p:nvPr>
        </p:nvSpPr>
        <p:spPr/>
        <p:txBody>
          <a:bodyPr/>
          <a:lstStyle/>
          <a:p>
            <a:r>
              <a:rPr lang="nl-NL" smtClean="0"/>
              <a:t>https://bit.ly/fabxlive</a:t>
            </a:r>
            <a:endParaRPr lang="nl-NL"/>
          </a:p>
        </p:txBody>
      </p:sp>
      <p:sp>
        <p:nvSpPr>
          <p:cNvPr id="9" name="Slide Number Placeholder 8"/>
          <p:cNvSpPr>
            <a:spLocks noGrp="1"/>
          </p:cNvSpPr>
          <p:nvPr>
            <p:ph type="sldNum" sz="quarter" idx="12"/>
          </p:nvPr>
        </p:nvSpPr>
        <p:spPr/>
        <p:txBody>
          <a:bodyPr/>
          <a:lstStyle/>
          <a:p>
            <a:fld id="{8B80387A-EE78-4F64-9779-B4352D1D2F72}" type="slidenum">
              <a:rPr lang="nl-NL" smtClean="0"/>
              <a:t>5</a:t>
            </a:fld>
            <a:endParaRPr lang="nl-NL"/>
          </a:p>
        </p:txBody>
      </p:sp>
      <p:pic>
        <p:nvPicPr>
          <p:cNvPr id="20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5939" y="200787"/>
            <a:ext cx="8592122" cy="64564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75320410"/>
      </p:ext>
    </p:extLst>
  </p:cSld>
  <p:clrMapOvr>
    <a:masterClrMapping/>
  </p:clrMapOvr>
  <mc:AlternateContent xmlns:mc="http://schemas.openxmlformats.org/markup-compatibility/2006" xmlns:p14="http://schemas.microsoft.com/office/powerpoint/2010/main">
    <mc:Choice Requires="p14">
      <p:transition p14:dur="0" advTm="18000"/>
    </mc:Choice>
    <mc:Fallback xmlns="">
      <p:transition advTm="18000"/>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Fab Labs and SDGs: The Next Round</a:t>
            </a:r>
            <a:endParaRPr lang="nl-NL" dirty="0"/>
          </a:p>
        </p:txBody>
      </p:sp>
      <p:sp>
        <p:nvSpPr>
          <p:cNvPr id="4" name="Content Placeholder 3"/>
          <p:cNvSpPr>
            <a:spLocks noGrp="1"/>
          </p:cNvSpPr>
          <p:nvPr>
            <p:ph sz="half" idx="2"/>
          </p:nvPr>
        </p:nvSpPr>
        <p:spPr/>
        <p:txBody>
          <a:bodyPr>
            <a:normAutofit fontScale="92500"/>
          </a:bodyPr>
          <a:lstStyle/>
          <a:p>
            <a:r>
              <a:rPr lang="en-US" dirty="0" smtClean="0"/>
              <a:t>Focus on our mission &amp; learning </a:t>
            </a:r>
            <a:r>
              <a:rPr lang="en-US" dirty="0"/>
              <a:t>path</a:t>
            </a:r>
          </a:p>
          <a:p>
            <a:r>
              <a:rPr lang="en-US" dirty="0"/>
              <a:t>Move from </a:t>
            </a:r>
            <a:r>
              <a:rPr lang="en-US" dirty="0" smtClean="0"/>
              <a:t>pitching </a:t>
            </a:r>
            <a:r>
              <a:rPr lang="en-US" dirty="0"/>
              <a:t>to helping</a:t>
            </a:r>
          </a:p>
          <a:p>
            <a:r>
              <a:rPr lang="nl-NL" dirty="0"/>
              <a:t>Contribute to real-world </a:t>
            </a:r>
            <a:r>
              <a:rPr lang="nl-NL" dirty="0" smtClean="0"/>
              <a:t>challenges</a:t>
            </a:r>
            <a:endParaRPr lang="nl-NL" dirty="0"/>
          </a:p>
          <a:p>
            <a:r>
              <a:rPr lang="en-US" dirty="0"/>
              <a:t>Learn to work with </a:t>
            </a:r>
            <a:r>
              <a:rPr lang="en-US" dirty="0" smtClean="0"/>
              <a:t>MDBs</a:t>
            </a:r>
          </a:p>
          <a:p>
            <a:r>
              <a:rPr lang="en-US" dirty="0" smtClean="0"/>
              <a:t>Stay collectively independent and survive!</a:t>
            </a:r>
            <a:endParaRPr lang="nl-NL" dirty="0"/>
          </a:p>
        </p:txBody>
      </p:sp>
      <p:sp>
        <p:nvSpPr>
          <p:cNvPr id="5" name="Date Placeholder 4"/>
          <p:cNvSpPr>
            <a:spLocks noGrp="1"/>
          </p:cNvSpPr>
          <p:nvPr>
            <p:ph type="dt" sz="half" idx="10"/>
          </p:nvPr>
        </p:nvSpPr>
        <p:spPr/>
        <p:txBody>
          <a:bodyPr/>
          <a:lstStyle/>
          <a:p>
            <a:r>
              <a:rPr lang="nl-NL" smtClean="0"/>
              <a:t>FABxLive Online Int. Conf., July 27-31, 2020</a:t>
            </a:r>
            <a:endParaRPr lang="nl-NL"/>
          </a:p>
        </p:txBody>
      </p:sp>
      <p:sp>
        <p:nvSpPr>
          <p:cNvPr id="6" name="Footer Placeholder 5"/>
          <p:cNvSpPr>
            <a:spLocks noGrp="1"/>
          </p:cNvSpPr>
          <p:nvPr>
            <p:ph type="ftr" sz="quarter" idx="11"/>
          </p:nvPr>
        </p:nvSpPr>
        <p:spPr/>
        <p:txBody>
          <a:bodyPr/>
          <a:lstStyle/>
          <a:p>
            <a:r>
              <a:rPr lang="nl-NL" smtClean="0"/>
              <a:t>https://bit.ly/fabxlive</a:t>
            </a:r>
            <a:endParaRPr lang="nl-NL" dirty="0"/>
          </a:p>
        </p:txBody>
      </p:sp>
      <p:sp>
        <p:nvSpPr>
          <p:cNvPr id="7" name="Slide Number Placeholder 6"/>
          <p:cNvSpPr>
            <a:spLocks noGrp="1"/>
          </p:cNvSpPr>
          <p:nvPr>
            <p:ph type="sldNum" sz="quarter" idx="12"/>
          </p:nvPr>
        </p:nvSpPr>
        <p:spPr/>
        <p:txBody>
          <a:bodyPr/>
          <a:lstStyle/>
          <a:p>
            <a:fld id="{8B80387A-EE78-4F64-9779-B4352D1D2F72}" type="slidenum">
              <a:rPr lang="nl-NL" smtClean="0"/>
              <a:t>6</a:t>
            </a:fld>
            <a:endParaRPr lang="nl-NL"/>
          </a:p>
        </p:txBody>
      </p:sp>
      <p:pic>
        <p:nvPicPr>
          <p:cNvPr id="9" name="Picture 2" descr="G:\Mijn Drive\2018\pictures 2018\Downloads\WEB FILES\E SDG Web Files without UN Emblem\SDG wheel\SDG Wheel.png"/>
          <p:cNvPicPr>
            <a:picLocks noGrp="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779463" y="1600201"/>
            <a:ext cx="3394075" cy="3383000"/>
          </a:xfrm>
          <a:prstGeom prst="rect">
            <a:avLst/>
          </a:prstGeom>
          <a:noFill/>
          <a:extLst>
            <a:ext uri="{909E8E84-426E-40DD-AFC4-6F175D3DCCD1}">
              <a14:hiddenFill xmlns:a14="http://schemas.microsoft.com/office/drawing/2010/main">
                <a:solidFill>
                  <a:srgbClr val="FFFFFF"/>
                </a:solidFill>
              </a14:hiddenFill>
            </a:ext>
          </a:extLst>
        </p:spPr>
      </p:pic>
      <p:pic>
        <p:nvPicPr>
          <p:cNvPr id="614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01416" y="2780928"/>
            <a:ext cx="914444" cy="910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85497993"/>
      </p:ext>
    </p:extLst>
  </p:cSld>
  <p:clrMapOvr>
    <a:masterClrMapping/>
  </p:clrMapOvr>
  <mc:AlternateContent xmlns:mc="http://schemas.openxmlformats.org/markup-compatibility/2006" xmlns:p14="http://schemas.microsoft.com/office/powerpoint/2010/main">
    <mc:Choice Requires="p14">
      <p:transition p14:dur="0" advTm="18000"/>
    </mc:Choice>
    <mc:Fallback xmlns="">
      <p:transition advTm="18000"/>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r>
              <a:rPr lang="en-US" dirty="0" smtClean="0"/>
              <a:t>From SDGs to Projects</a:t>
            </a:r>
            <a:endParaRPr lang="nl-NL" dirty="0"/>
          </a:p>
        </p:txBody>
      </p:sp>
      <p:sp>
        <p:nvSpPr>
          <p:cNvPr id="4" name="Date Placeholder 3"/>
          <p:cNvSpPr>
            <a:spLocks noGrp="1"/>
          </p:cNvSpPr>
          <p:nvPr>
            <p:ph type="dt" sz="half" idx="10"/>
          </p:nvPr>
        </p:nvSpPr>
        <p:spPr/>
        <p:txBody>
          <a:bodyPr/>
          <a:lstStyle/>
          <a:p>
            <a:r>
              <a:rPr lang="nl-NL" smtClean="0"/>
              <a:t>FABxLive Online Int. Conf., July 27-31, 2020</a:t>
            </a:r>
            <a:endParaRPr lang="nl-NL"/>
          </a:p>
        </p:txBody>
      </p:sp>
      <p:sp>
        <p:nvSpPr>
          <p:cNvPr id="5" name="Footer Placeholder 4"/>
          <p:cNvSpPr>
            <a:spLocks noGrp="1"/>
          </p:cNvSpPr>
          <p:nvPr>
            <p:ph type="ftr" sz="quarter" idx="11"/>
          </p:nvPr>
        </p:nvSpPr>
        <p:spPr/>
        <p:txBody>
          <a:bodyPr/>
          <a:lstStyle/>
          <a:p>
            <a:r>
              <a:rPr lang="nl-NL" smtClean="0"/>
              <a:t>https://bit.ly/fabxlive</a:t>
            </a:r>
            <a:endParaRPr lang="nl-NL"/>
          </a:p>
        </p:txBody>
      </p:sp>
      <p:sp>
        <p:nvSpPr>
          <p:cNvPr id="6" name="Slide Number Placeholder 5"/>
          <p:cNvSpPr>
            <a:spLocks noGrp="1"/>
          </p:cNvSpPr>
          <p:nvPr>
            <p:ph type="sldNum" sz="quarter" idx="12"/>
          </p:nvPr>
        </p:nvSpPr>
        <p:spPr/>
        <p:txBody>
          <a:bodyPr/>
          <a:lstStyle/>
          <a:p>
            <a:fld id="{8B80387A-EE78-4F64-9779-B4352D1D2F72}" type="slidenum">
              <a:rPr lang="nl-NL" smtClean="0"/>
              <a:pPr/>
              <a:t>7</a:t>
            </a:fld>
            <a:endParaRPr lang="nl-NL"/>
          </a:p>
        </p:txBody>
      </p:sp>
      <p:pic>
        <p:nvPicPr>
          <p:cNvPr id="9" name="Picture 4"/>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93757" y="1600200"/>
            <a:ext cx="7356485" cy="45259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10131700"/>
      </p:ext>
    </p:extLst>
  </p:cSld>
  <p:clrMapOvr>
    <a:masterClrMapping/>
  </p:clrMapOvr>
  <mc:AlternateContent xmlns:mc="http://schemas.openxmlformats.org/markup-compatibility/2006" xmlns:p14="http://schemas.microsoft.com/office/powerpoint/2010/main">
    <mc:Choice Requires="p14">
      <p:transition p14:dur="0" advTm="18000"/>
    </mc:Choice>
    <mc:Fallback xmlns="">
      <p:transition advTm="18000"/>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The changing role of MDBs</a:t>
            </a:r>
            <a:endParaRPr lang="nl-NL" dirty="0"/>
          </a:p>
        </p:txBody>
      </p:sp>
      <p:sp>
        <p:nvSpPr>
          <p:cNvPr id="4" name="Date Placeholder 3"/>
          <p:cNvSpPr>
            <a:spLocks noGrp="1"/>
          </p:cNvSpPr>
          <p:nvPr>
            <p:ph type="dt" sz="half" idx="10"/>
          </p:nvPr>
        </p:nvSpPr>
        <p:spPr/>
        <p:txBody>
          <a:bodyPr/>
          <a:lstStyle/>
          <a:p>
            <a:r>
              <a:rPr lang="nl-NL" smtClean="0"/>
              <a:t>FABxLive Online Int. Conf., July 27-31, 2020</a:t>
            </a:r>
            <a:endParaRPr lang="nl-NL"/>
          </a:p>
        </p:txBody>
      </p:sp>
      <p:sp>
        <p:nvSpPr>
          <p:cNvPr id="5" name="Footer Placeholder 4"/>
          <p:cNvSpPr>
            <a:spLocks noGrp="1"/>
          </p:cNvSpPr>
          <p:nvPr>
            <p:ph type="ftr" sz="quarter" idx="11"/>
          </p:nvPr>
        </p:nvSpPr>
        <p:spPr/>
        <p:txBody>
          <a:bodyPr/>
          <a:lstStyle/>
          <a:p>
            <a:r>
              <a:rPr lang="nl-NL" smtClean="0"/>
              <a:t>https://bit.ly/fabxlive</a:t>
            </a:r>
            <a:endParaRPr lang="nl-NL"/>
          </a:p>
        </p:txBody>
      </p:sp>
      <p:sp>
        <p:nvSpPr>
          <p:cNvPr id="6" name="Slide Number Placeholder 5"/>
          <p:cNvSpPr>
            <a:spLocks noGrp="1"/>
          </p:cNvSpPr>
          <p:nvPr>
            <p:ph type="sldNum" sz="quarter" idx="12"/>
          </p:nvPr>
        </p:nvSpPr>
        <p:spPr/>
        <p:txBody>
          <a:bodyPr/>
          <a:lstStyle/>
          <a:p>
            <a:fld id="{8B80387A-EE78-4F64-9779-B4352D1D2F72}" type="slidenum">
              <a:rPr lang="nl-NL" smtClean="0"/>
              <a:t>8</a:t>
            </a:fld>
            <a:endParaRPr lang="nl-NL"/>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404526" y="1600201"/>
            <a:ext cx="4334949" cy="45254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37547116"/>
      </p:ext>
    </p:extLst>
  </p:cSld>
  <p:clrMapOvr>
    <a:masterClrMapping/>
  </p:clrMapOvr>
  <mc:AlternateContent xmlns:mc="http://schemas.openxmlformats.org/markup-compatibility/2006" xmlns:p14="http://schemas.microsoft.com/office/powerpoint/2010/main">
    <mc:Choice Requires="p14">
      <p:transition p14:dur="0" advTm="18000"/>
    </mc:Choice>
    <mc:Fallback xmlns="">
      <p:transition advTm="18000"/>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We </a:t>
            </a:r>
            <a:r>
              <a:rPr lang="en-US" dirty="0"/>
              <a:t>wish you an interesting and productive </a:t>
            </a:r>
            <a:r>
              <a:rPr lang="en-US" dirty="0" smtClean="0"/>
              <a:t>workshop!</a:t>
            </a:r>
            <a:endParaRPr lang="nl-NL" dirty="0"/>
          </a:p>
        </p:txBody>
      </p:sp>
      <p:sp>
        <p:nvSpPr>
          <p:cNvPr id="3" name="Subtitle 2"/>
          <p:cNvSpPr>
            <a:spLocks noGrp="1"/>
          </p:cNvSpPr>
          <p:nvPr>
            <p:ph type="subTitle" idx="1"/>
          </p:nvPr>
        </p:nvSpPr>
        <p:spPr/>
        <p:txBody>
          <a:bodyPr>
            <a:normAutofit/>
          </a:bodyPr>
          <a:lstStyle/>
          <a:p>
            <a:endParaRPr lang="en-US" dirty="0"/>
          </a:p>
        </p:txBody>
      </p:sp>
      <p:sp>
        <p:nvSpPr>
          <p:cNvPr id="6" name="Date Placeholder 5"/>
          <p:cNvSpPr>
            <a:spLocks noGrp="1"/>
          </p:cNvSpPr>
          <p:nvPr>
            <p:ph type="dt" sz="half" idx="10"/>
          </p:nvPr>
        </p:nvSpPr>
        <p:spPr/>
        <p:txBody>
          <a:bodyPr/>
          <a:lstStyle/>
          <a:p>
            <a:r>
              <a:rPr lang="nl-NL" smtClean="0"/>
              <a:t>FABxLive Online Int. Conf., July 27-31, 2020</a:t>
            </a:r>
            <a:endParaRPr lang="nl-NL" dirty="0"/>
          </a:p>
        </p:txBody>
      </p:sp>
      <p:sp>
        <p:nvSpPr>
          <p:cNvPr id="4" name="Footer Placeholder 3"/>
          <p:cNvSpPr>
            <a:spLocks noGrp="1"/>
          </p:cNvSpPr>
          <p:nvPr>
            <p:ph type="ftr" sz="quarter" idx="11"/>
          </p:nvPr>
        </p:nvSpPr>
        <p:spPr/>
        <p:txBody>
          <a:bodyPr/>
          <a:lstStyle/>
          <a:p>
            <a:r>
              <a:rPr lang="nl-NL" smtClean="0"/>
              <a:t>https://bit.ly/fabxlive-sdgs</a:t>
            </a:r>
            <a:endParaRPr lang="nl-NL" dirty="0"/>
          </a:p>
        </p:txBody>
      </p:sp>
      <p:sp>
        <p:nvSpPr>
          <p:cNvPr id="5" name="Slide Number Placeholder 4"/>
          <p:cNvSpPr>
            <a:spLocks noGrp="1"/>
          </p:cNvSpPr>
          <p:nvPr>
            <p:ph type="sldNum" sz="quarter" idx="12"/>
          </p:nvPr>
        </p:nvSpPr>
        <p:spPr/>
        <p:txBody>
          <a:bodyPr/>
          <a:lstStyle/>
          <a:p>
            <a:fld id="{8B80387A-EE78-4F64-9779-B4352D1D2F72}" type="slidenum">
              <a:rPr lang="nl-NL" smtClean="0"/>
              <a:pPr/>
              <a:t>9</a:t>
            </a:fld>
            <a:endParaRPr lang="nl-NL" dirty="0"/>
          </a:p>
        </p:txBody>
      </p:sp>
    </p:spTree>
    <p:extLst>
      <p:ext uri="{BB962C8B-B14F-4D97-AF65-F5344CB8AC3E}">
        <p14:creationId xmlns:p14="http://schemas.microsoft.com/office/powerpoint/2010/main" val="1994405329"/>
      </p:ext>
    </p:extLst>
  </p:cSld>
  <p:clrMapOvr>
    <a:masterClrMapping/>
  </p:clrMapOvr>
  <mc:AlternateContent xmlns:mc="http://schemas.openxmlformats.org/markup-compatibility/2006" xmlns:p14="http://schemas.microsoft.com/office/powerpoint/2010/main">
    <mc:Choice Requires="p14">
      <p:transition p14:dur="0" advTm="18000"/>
    </mc:Choice>
    <mc:Fallback xmlns="">
      <p:transition advTm="18000"/>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1773</TotalTime>
  <Words>433</Words>
  <Application>Microsoft Office PowerPoint</Application>
  <PresentationFormat>On-screen Show (4:3)</PresentationFormat>
  <Paragraphs>68</Paragraphs>
  <Slides>10</Slides>
  <Notes>1</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Online Workshop Experience the world of SDG projects in our management game</vt:lpstr>
      <vt:lpstr>PowerPoint Presentation</vt:lpstr>
      <vt:lpstr>              SDGs                Fablabs</vt:lpstr>
      <vt:lpstr>Fablab SDG Profile</vt:lpstr>
      <vt:lpstr>PowerPoint Presentation</vt:lpstr>
      <vt:lpstr>Fab Labs and SDGs: The Next Round</vt:lpstr>
      <vt:lpstr>From SDGs to Projects</vt:lpstr>
      <vt:lpstr>The changing role of MDBs</vt:lpstr>
      <vt:lpstr>We wish you an interesting and productive workshop!</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Pieter van der Hijden</dc:creator>
  <cp:lastModifiedBy>Pieter van der Hijden</cp:lastModifiedBy>
  <cp:revision>85</cp:revision>
  <dcterms:created xsi:type="dcterms:W3CDTF">2019-07-25T15:29:25Z</dcterms:created>
  <dcterms:modified xsi:type="dcterms:W3CDTF">2020-07-29T18:35:17Z</dcterms:modified>
</cp:coreProperties>
</file>