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9"/>
  </p:notesMasterIdLst>
  <p:handoutMasterIdLst>
    <p:handoutMasterId r:id="rId20"/>
  </p:handoutMasterIdLst>
  <p:sldIdLst>
    <p:sldId id="339" r:id="rId2"/>
    <p:sldId id="340" r:id="rId3"/>
    <p:sldId id="343" r:id="rId4"/>
    <p:sldId id="344" r:id="rId5"/>
    <p:sldId id="345" r:id="rId6"/>
    <p:sldId id="346" r:id="rId7"/>
    <p:sldId id="347" r:id="rId8"/>
    <p:sldId id="349" r:id="rId9"/>
    <p:sldId id="348" r:id="rId10"/>
    <p:sldId id="350" r:id="rId11"/>
    <p:sldId id="351" r:id="rId12"/>
    <p:sldId id="352" r:id="rId13"/>
    <p:sldId id="354" r:id="rId14"/>
    <p:sldId id="355" r:id="rId15"/>
    <p:sldId id="358" r:id="rId16"/>
    <p:sldId id="356" r:id="rId17"/>
    <p:sldId id="357" r:id="rId18"/>
  </p:sldIdLst>
  <p:sldSz cx="9144000" cy="5143500" type="screen16x9"/>
  <p:notesSz cx="7104063" cy="1023461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84" autoAdjust="0"/>
  </p:normalViewPr>
  <p:slideViewPr>
    <p:cSldViewPr>
      <p:cViewPr>
        <p:scale>
          <a:sx n="100" d="100"/>
          <a:sy n="100" d="100"/>
        </p:scale>
        <p:origin x="-1860" y="-5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541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r>
              <a:rPr lang="en-US" smtClean="0"/>
              <a:t>Working Group "Fab Labs and Sustainable Development Goals (SDGs)"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992" y="1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DA11D6FC-EAA6-4098-A51D-3779C900F03A}" type="datetimeFigureOut">
              <a:rPr lang="nl-NL" smtClean="0"/>
              <a:t>4-8-2021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r>
              <a:rPr lang="nl-NL"/>
              <a:t>fablab@sofos.nl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992" y="9721106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D43D7B1B-15C3-4A54-8C07-DBDC2A6F444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815114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r>
              <a:rPr lang="en-US" smtClean="0"/>
              <a:t>Working Group "Fab Labs and Sustainable Development Goals (SDGs)"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1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EC29E8E0-1FB5-4452-A285-19C6FBF0FBE6}" type="datetimeFigureOut">
              <a:rPr lang="nl-NL" smtClean="0"/>
              <a:t>4-8-2021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6763"/>
            <a:ext cx="6824663" cy="3840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5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r>
              <a:rPr lang="nl-NL"/>
              <a:t>fablab@sofos.nl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0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E167D3C4-BC7F-44C8-BA07-81DF7C5A277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390003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11395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7673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3836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7443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3413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4656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0740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588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1302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0315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8529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9372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61109-E5EF-4ECC-A902-D610C199C84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9529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1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8804"/>
            <a:ext cx="9144000" cy="442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1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10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56037"/>
            <a:ext cx="8932949" cy="443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081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11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56037"/>
            <a:ext cx="8932949" cy="443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996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12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56037"/>
            <a:ext cx="8932949" cy="443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561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13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56037"/>
            <a:ext cx="8932949" cy="443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72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14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8804"/>
            <a:ext cx="9144000" cy="442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1732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15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56037"/>
            <a:ext cx="8932949" cy="44314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8804"/>
            <a:ext cx="9144000" cy="44258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8804"/>
            <a:ext cx="9144000" cy="442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179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16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6178"/>
            <a:ext cx="9144000" cy="465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75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17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56037"/>
            <a:ext cx="8932949" cy="443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82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2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8804"/>
            <a:ext cx="9144000" cy="442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7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3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56037"/>
            <a:ext cx="8932949" cy="443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74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4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28607"/>
            <a:ext cx="8932949" cy="448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87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5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56037"/>
            <a:ext cx="8932949" cy="443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549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6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8804"/>
            <a:ext cx="9144000" cy="442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710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7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56037"/>
            <a:ext cx="8932949" cy="443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55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8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28607"/>
            <a:ext cx="8932949" cy="448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621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smtClean="0"/>
              <a:t>Working Group "Fab Labs and UN Sustainable Development Goals (SDGs)"</a:t>
            </a:r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Update 4 August 2021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61109-E5EF-4ECC-A902-D610C199C847}" type="slidenum">
              <a:rPr lang="nl-NL" smtClean="0"/>
              <a:t>9</a:t>
            </a:fld>
            <a:endParaRPr lang="nl-NL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28607"/>
            <a:ext cx="8932949" cy="44862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25" y="328607"/>
            <a:ext cx="8932949" cy="448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771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3037</TotalTime>
  <Words>306</Words>
  <Application>Microsoft Office PowerPoint</Application>
  <PresentationFormat>On-screen Show (16:9)</PresentationFormat>
  <Paragraphs>51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</dc:title>
  <dc:creator>Pieter van der Hijden</dc:creator>
  <cp:lastModifiedBy>Pieter van der Hijden</cp:lastModifiedBy>
  <cp:revision>145</cp:revision>
  <cp:lastPrinted>2019-02-20T17:00:18Z</cp:lastPrinted>
  <dcterms:created xsi:type="dcterms:W3CDTF">2017-07-19T15:59:17Z</dcterms:created>
  <dcterms:modified xsi:type="dcterms:W3CDTF">2021-08-04T15:48:53Z</dcterms:modified>
</cp:coreProperties>
</file>